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75" d="100"/>
          <a:sy n="75" d="100"/>
        </p:scale>
        <p:origin x="264" y="-3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3CF1-DD69-43C6-866A-C6BDDC4B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36E68E-BBE9-49E4-9D08-BF6D29B649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29142-A7BD-49B7-B978-1E409DF4D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CD4ED-15D6-41A9-AE35-4756A8936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63066-8B1B-4325-956D-6DF033A1F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6837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0868A-859D-4928-A235-9B70CD91D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BADD67-20D3-49CE-BBF2-DB09DE384A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9DBBD-6B03-4BE0-A20C-98424286A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282DF-5BB7-43A1-89D0-2A138612D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D782B-1010-44F3-8D1E-BF2EBD65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56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D61112-292F-448C-98DA-CB10F2E186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4A3EAF-ADA4-4776-9B33-89132C2F9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5274E-59AF-4D1E-9BB7-BA205A990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E6309-C3D9-4826-BED7-E71E1F790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8A807-DF54-4648-A6F3-8A26D3F9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40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7EC25-9FDB-48BC-8C0B-33F76FF9A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FA2C7-FD5E-4B9D-914E-7525E873CF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0616E-D3F2-491B-843A-6FC38A843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66B8F-5556-4349-9C47-7944E0F01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BCE26-1F86-41C9-810C-491F0B72C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095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D0DDA-547F-4CC8-BC49-0A50C62C8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862CE-8A72-4D7C-94AA-9EDAF0A7BC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25BA4-9D3A-492A-BFD5-9225B5D9D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8AC1C-7C38-4363-A6FE-D0EEFF1F8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57AE5-168D-406B-82D2-3EAA3096D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412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C45E-AA0C-430C-82C5-DCC9824D4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16175-6138-4A2F-8A4A-E3470905C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356ED-653D-4A6A-8141-F28A256DC4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148D8-3919-42D1-8C68-8B87D7DFC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AFA831-E9F3-4204-94A3-AAA3575FC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222F52-BC05-4756-A7E8-1DF49649A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40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962C3-074C-42D4-9CE3-3E8ABE421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79AB5-E152-485A-A412-66A152D96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E23B5-BE60-4D25-948D-E511F2EF1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537B7-19F3-43BF-832C-285387B3B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B46549-F5DC-48E7-9036-090D2D10B7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195242-B01B-4454-ADA5-8ACE343BC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123930-382B-4D71-8548-F573007F5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4733DE-CDA6-4C22-B5C4-D55FB5C5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090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683D8-1F93-49BA-9BA2-D2976291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FDC92A-85C6-4F84-93F9-68AB490E2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924C3-51C3-4123-B152-43F992CF1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66C696-DB1E-4DEB-9B7A-7C94A350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759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F0BF8F-2580-40E5-9ED3-ADF6028C7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271C9A-7733-4868-A25E-96A4A663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6487B-DEF9-43E1-A778-2590360D6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817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227E3-3FD1-44D2-957C-297808C63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298BD-90A4-496A-8B57-A0B5C9E56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9E64E7-5E74-442A-9FBC-08D9F3CB0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08E36-B04F-4529-958E-0C77D67C5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CC5C6-2DFB-4532-8ED9-AE3F28A50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F58B1-F0FB-4FA2-B5AD-4C02C9A80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386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273C2-94C8-4FA0-9E30-F142A9FCD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12F790-2CD6-4612-9E16-F16FC1E150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C763A-756C-43E7-A853-56B25F07E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084DB-2B25-44BE-86C2-C64EB096A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4955B7-01A7-400B-8C89-B08FB2DCB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1E7F4-337E-4E53-87CC-DC946A69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2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05D9E9-AAD9-441D-A2FF-64E09348B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8CC51-0D5C-4FA5-9B1E-063F19D04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61362-A716-49F3-9BB4-D2B9D283BE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C285E-A5D2-4E4D-931F-B6172740F3CF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EE600-5950-400F-AB7C-4C5EBBFF4C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3F0A-7B19-40EC-AC8C-D1502CF86C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81D2E-7D28-420B-B168-9E2E9F8A4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59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0CBC4-D9E8-447F-82A5-10C5CFC4F9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IFN 649 Presentation</a:t>
            </a:r>
            <a:endParaRPr lang="ko-KR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C2AD53-4AF5-457C-ADC9-9F2B054732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err="1"/>
              <a:t>Sujung</a:t>
            </a:r>
            <a:r>
              <a:rPr lang="en-US" altLang="ko-KR" dirty="0"/>
              <a:t> Son (Krystal) n11482117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9773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1B91-4173-4A8B-AE95-2FB7842B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W1 : Blink LED, Print temperature and humidity on serial terminal</a:t>
            </a:r>
            <a:endParaRPr lang="ko-KR" altLang="en-US" sz="36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975B8DA-CE01-4FD5-8EEE-4F2DA822D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127" t="13640" r="2322" b="34950"/>
          <a:stretch/>
        </p:blipFill>
        <p:spPr>
          <a:xfrm>
            <a:off x="73644" y="1862570"/>
            <a:ext cx="5778518" cy="39398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BE15B5-636D-4CA8-AB82-6B8217CF9A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61"/>
          <a:stretch/>
        </p:blipFill>
        <p:spPr>
          <a:xfrm>
            <a:off x="3958904" y="3310941"/>
            <a:ext cx="3786515" cy="33199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D62E985-00FA-49B8-AFEB-27C8D0E2BC7E}"/>
              </a:ext>
            </a:extLst>
          </p:cNvPr>
          <p:cNvSpPr/>
          <p:nvPr/>
        </p:nvSpPr>
        <p:spPr>
          <a:xfrm>
            <a:off x="665346" y="4363391"/>
            <a:ext cx="875020" cy="6934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D0B425-9D09-4D39-A43B-02313E17AB3D}"/>
              </a:ext>
            </a:extLst>
          </p:cNvPr>
          <p:cNvSpPr txBox="1"/>
          <p:nvPr/>
        </p:nvSpPr>
        <p:spPr>
          <a:xfrm>
            <a:off x="1540366" y="4354136"/>
            <a:ext cx="25099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Hello World using serial port</a:t>
            </a:r>
            <a:endParaRPr lang="ko-KR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05959A-948E-4E34-A2A2-9851B724467A}"/>
              </a:ext>
            </a:extLst>
          </p:cNvPr>
          <p:cNvSpPr/>
          <p:nvPr/>
        </p:nvSpPr>
        <p:spPr>
          <a:xfrm>
            <a:off x="3898587" y="5491046"/>
            <a:ext cx="1231983" cy="9666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F0127B-31C7-4D51-B8C6-3EC0CAE63ADD}"/>
              </a:ext>
            </a:extLst>
          </p:cNvPr>
          <p:cNvSpPr txBox="1"/>
          <p:nvPr/>
        </p:nvSpPr>
        <p:spPr>
          <a:xfrm>
            <a:off x="1524237" y="6123543"/>
            <a:ext cx="27682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LED blinks on Teensy</a:t>
            </a:r>
            <a:endParaRPr lang="ko-KR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5794DE-2245-413F-9036-4D94C1EC41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238" b="37585"/>
          <a:stretch/>
        </p:blipFill>
        <p:spPr>
          <a:xfrm>
            <a:off x="6339839" y="1690689"/>
            <a:ext cx="5495033" cy="330792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8872493-389C-4CA6-BFB2-E590A42EE963}"/>
              </a:ext>
            </a:extLst>
          </p:cNvPr>
          <p:cNvSpPr/>
          <p:nvPr/>
        </p:nvSpPr>
        <p:spPr>
          <a:xfrm>
            <a:off x="6935336" y="4032003"/>
            <a:ext cx="3184433" cy="9666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93CFCF-5F57-4717-82E1-E7CD2C797317}"/>
              </a:ext>
            </a:extLst>
          </p:cNvPr>
          <p:cNvSpPr txBox="1"/>
          <p:nvPr/>
        </p:nvSpPr>
        <p:spPr>
          <a:xfrm>
            <a:off x="8155613" y="5029364"/>
            <a:ext cx="34750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Reading temperature and humidity using DHT-11 sensor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9009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2361E-93F5-4B16-A770-0AF0EDA36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W2 : Soil Moisture Sensor, HC-05 Bluetooth</a:t>
            </a:r>
            <a:endParaRPr lang="ko-KR" altLang="en-US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3C58E2-978A-4FC1-9B5D-3A8548170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50512"/>
            <a:ext cx="3933093" cy="3429001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0846BA-D33B-4A80-B666-1C3DBFCE3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348" y="2221347"/>
            <a:ext cx="4572000" cy="3429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3CC75A0-A837-4E0C-81CD-175747453E2A}"/>
              </a:ext>
            </a:extLst>
          </p:cNvPr>
          <p:cNvSpPr/>
          <p:nvPr/>
        </p:nvSpPr>
        <p:spPr>
          <a:xfrm>
            <a:off x="838200" y="4612906"/>
            <a:ext cx="3184433" cy="9666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53992E-31F4-4CA4-B630-3F04E60053FE}"/>
              </a:ext>
            </a:extLst>
          </p:cNvPr>
          <p:cNvSpPr/>
          <p:nvPr/>
        </p:nvSpPr>
        <p:spPr>
          <a:xfrm>
            <a:off x="7733827" y="2538054"/>
            <a:ext cx="901458" cy="9666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D6E0AB-5316-43DB-884D-87007E3764A2}"/>
              </a:ext>
            </a:extLst>
          </p:cNvPr>
          <p:cNvSpPr txBox="1"/>
          <p:nvPr/>
        </p:nvSpPr>
        <p:spPr>
          <a:xfrm>
            <a:off x="9830348" y="3181495"/>
            <a:ext cx="22464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Communication with Laptop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3696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66507-DAFC-4333-921A-5005D0E7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W3 : Communication between Raspberry Pi and Teensy</a:t>
            </a:r>
            <a:endParaRPr lang="ko-KR" alt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099744-756F-414D-819A-B8411B15B31A}"/>
              </a:ext>
            </a:extLst>
          </p:cNvPr>
          <p:cNvSpPr txBox="1"/>
          <p:nvPr/>
        </p:nvSpPr>
        <p:spPr>
          <a:xfrm>
            <a:off x="6011160" y="1948167"/>
            <a:ext cx="34646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Communication with Teensy</a:t>
            </a:r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BF2FAA-8579-412B-BB33-53B34228B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39" r="9375" b="13888"/>
          <a:stretch/>
        </p:blipFill>
        <p:spPr>
          <a:xfrm>
            <a:off x="1092200" y="1882398"/>
            <a:ext cx="4699000" cy="402030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58BA105-9B83-4460-8912-C9F361AE7456}"/>
              </a:ext>
            </a:extLst>
          </p:cNvPr>
          <p:cNvSpPr/>
          <p:nvPr/>
        </p:nvSpPr>
        <p:spPr>
          <a:xfrm>
            <a:off x="985984" y="4724730"/>
            <a:ext cx="4868716" cy="13255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060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DC22E-9D7C-43C6-A93E-610DC7003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W4 : Connect to AWS instance and Install MQTT on AWS</a:t>
            </a:r>
            <a:endParaRPr lang="ko-KR" altLang="en-US" sz="3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A9E054-516F-48E4-A693-3DBDFCFBE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0527" y="1890279"/>
            <a:ext cx="5801784" cy="4351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22642F-797D-470B-9A1B-3E70EEC8F1EB}"/>
              </a:ext>
            </a:extLst>
          </p:cNvPr>
          <p:cNvSpPr txBox="1"/>
          <p:nvPr/>
        </p:nvSpPr>
        <p:spPr>
          <a:xfrm>
            <a:off x="6918036" y="2101334"/>
            <a:ext cx="48675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AU" altLang="ko-KR" dirty="0">
                <a:solidFill>
                  <a:srgbClr val="000000"/>
                </a:solidFill>
                <a:latin typeface="Arial" panose="020B0604020202020204" pitchFamily="34" charset="0"/>
              </a:rPr>
              <a:t>I</a:t>
            </a:r>
            <a:r>
              <a:rPr lang="en-AU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nstallation Test</a:t>
            </a:r>
            <a:br>
              <a:rPr lang="en-AU" altLang="ko-KR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AU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terminal 1 - </a:t>
            </a:r>
            <a:r>
              <a:rPr lang="en-AU" altLang="ko-KR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mosquitto_sub</a:t>
            </a:r>
            <a:r>
              <a:rPr lang="en-AU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-h localhost -t "test”</a:t>
            </a:r>
            <a:br>
              <a:rPr lang="en-AU" altLang="ko-KR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AU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terminal 2</a:t>
            </a:r>
            <a:r>
              <a:rPr lang="en-AU" altLang="ko-KR" dirty="0">
                <a:solidFill>
                  <a:srgbClr val="000000"/>
                </a:solidFill>
                <a:latin typeface="Arial" panose="020B0604020202020204" pitchFamily="34" charset="0"/>
              </a:rPr>
              <a:t> -</a:t>
            </a:r>
            <a:r>
              <a:rPr lang="en-AU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AU" altLang="ko-KR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mosquitto_pub</a:t>
            </a:r>
            <a:r>
              <a:rPr lang="en-AU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-h localhost -t test -m "hello world”</a:t>
            </a:r>
            <a:endParaRPr lang="en-AU" altLang="ko-KR" b="0" i="0" dirty="0">
              <a:solidFill>
                <a:srgbClr val="000000"/>
              </a:solidFill>
              <a:effectLst/>
              <a:latin typeface="Lato" panose="020F0502020204030203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7C0CD6-D2E2-4890-BD9C-5A91AECA8D4F}"/>
              </a:ext>
            </a:extLst>
          </p:cNvPr>
          <p:cNvSpPr/>
          <p:nvPr/>
        </p:nvSpPr>
        <p:spPr>
          <a:xfrm>
            <a:off x="838200" y="4419930"/>
            <a:ext cx="5414818" cy="6231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424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09420-B495-4288-B4D2-FB6851683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W5 : Downstream communication (AWS tier – Edge tier – Sensing tier)</a:t>
            </a:r>
            <a:endParaRPr lang="ko-KR" altLang="en-US" sz="3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F4E6F0-4C9E-4D9E-8A53-766E5B98C5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64" t="27584" r="9407" b="25401"/>
          <a:stretch/>
        </p:blipFill>
        <p:spPr>
          <a:xfrm>
            <a:off x="1472859" y="2115075"/>
            <a:ext cx="3313932" cy="23706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AC89D6-0DB9-4A7A-8619-E51F9E77A3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29" t="34967" r="2450" b="13413"/>
          <a:stretch/>
        </p:blipFill>
        <p:spPr>
          <a:xfrm>
            <a:off x="6527629" y="2106038"/>
            <a:ext cx="3100071" cy="23886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382DA0-4F27-487A-B4C6-D815248743CB}"/>
              </a:ext>
            </a:extLst>
          </p:cNvPr>
          <p:cNvSpPr txBox="1"/>
          <p:nvPr/>
        </p:nvSpPr>
        <p:spPr>
          <a:xfrm>
            <a:off x="2411803" y="4605251"/>
            <a:ext cx="727838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altLang="ko-KR" b="0" i="0" dirty="0">
                <a:effectLst/>
                <a:latin typeface="Arial" panose="020B0604020202020204" pitchFamily="34" charset="0"/>
              </a:rPr>
              <a:t>Communication between Raspberry Pi and AWS using MQTT  </a:t>
            </a:r>
            <a:br>
              <a:rPr lang="en-AU" altLang="ko-KR" b="0" i="0" dirty="0">
                <a:effectLst/>
                <a:latin typeface="Arial" panose="020B0604020202020204" pitchFamily="34" charset="0"/>
              </a:rPr>
            </a:br>
            <a:r>
              <a:rPr lang="en-AU" altLang="ko-KR" b="0" i="0" dirty="0">
                <a:effectLst/>
                <a:latin typeface="Arial" panose="020B0604020202020204" pitchFamily="34" charset="0"/>
              </a:rPr>
              <a:t>- </a:t>
            </a:r>
            <a:r>
              <a:rPr lang="en-US" altLang="ko-KR" dirty="0"/>
              <a:t>Subscribing/Publishing Topics using Python </a:t>
            </a:r>
          </a:p>
          <a:p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7448D9-EDDF-4675-AD13-5E4B85B12F8D}"/>
              </a:ext>
            </a:extLst>
          </p:cNvPr>
          <p:cNvSpPr txBox="1"/>
          <p:nvPr/>
        </p:nvSpPr>
        <p:spPr>
          <a:xfrm>
            <a:off x="2411803" y="531594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AU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Downstream communication</a:t>
            </a:r>
            <a:br>
              <a:rPr lang="en-AU" altLang="ko-KR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AU" altLang="ko-KR" dirty="0">
                <a:solidFill>
                  <a:srgbClr val="000000"/>
                </a:solidFill>
                <a:latin typeface="Arial" panose="020B0604020202020204" pitchFamily="34" charset="0"/>
              </a:rPr>
              <a:t>-</a:t>
            </a:r>
            <a:r>
              <a:rPr lang="en-AU" altLang="ko-K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Receiving Command from Cloud/edge tiers</a:t>
            </a:r>
            <a:endParaRPr lang="en-AU" altLang="ko-KR" b="0" i="0" dirty="0">
              <a:solidFill>
                <a:srgbClr val="000000"/>
              </a:solidFill>
              <a:effectLst/>
              <a:latin typeface="Lato" panose="020F050202020403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665C4A-9866-4CA0-B6B8-7426EC556575}"/>
              </a:ext>
            </a:extLst>
          </p:cNvPr>
          <p:cNvSpPr/>
          <p:nvPr/>
        </p:nvSpPr>
        <p:spPr>
          <a:xfrm>
            <a:off x="6527628" y="4089400"/>
            <a:ext cx="3038647" cy="3333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A5634D-B4D6-49AB-B2EE-C1C78DF1FAB1}"/>
              </a:ext>
            </a:extLst>
          </p:cNvPr>
          <p:cNvSpPr/>
          <p:nvPr/>
        </p:nvSpPr>
        <p:spPr>
          <a:xfrm>
            <a:off x="1472857" y="3528118"/>
            <a:ext cx="3313933" cy="9666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156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9C5FD-EE27-427E-A0AC-6DC5F02DD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ko-KR" dirty="0" err="1"/>
              <a:t>Github</a:t>
            </a:r>
            <a:r>
              <a:rPr lang="en-AU" altLang="ko-KR" dirty="0"/>
              <a:t> link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1351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149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Lato</vt:lpstr>
      <vt:lpstr>Office Theme</vt:lpstr>
      <vt:lpstr>IFN 649 Presentation</vt:lpstr>
      <vt:lpstr>W1 : Blink LED, Print temperature and humidity on serial terminal</vt:lpstr>
      <vt:lpstr>W2 : Soil Moisture Sensor, HC-05 Bluetooth</vt:lpstr>
      <vt:lpstr>W3 : Communication between Raspberry Pi and Teensy</vt:lpstr>
      <vt:lpstr>W4 : Connect to AWS instance and Install MQTT on AWS</vt:lpstr>
      <vt:lpstr>W5 : Downstream communication (AWS tier – Edge tier – Sensing tier)</vt:lpstr>
      <vt:lpstr>Github 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Krystal Son</dc:creator>
  <cp:lastModifiedBy>Krystal Son</cp:lastModifiedBy>
  <cp:revision>19</cp:revision>
  <dcterms:created xsi:type="dcterms:W3CDTF">2024-08-29T12:08:13Z</dcterms:created>
  <dcterms:modified xsi:type="dcterms:W3CDTF">2024-08-30T06:29:47Z</dcterms:modified>
</cp:coreProperties>
</file>

<file path=docProps/thumbnail.jpeg>
</file>